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71" d="100"/>
          <a:sy n="71" d="100"/>
        </p:scale>
        <p:origin x="-1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EB4-93C3-004C-ADA4-FE3855A95F2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873C-2192-8348-97CE-F33D8D49ED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EB4-93C3-004C-ADA4-FE3855A95F2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873C-2192-8348-97CE-F33D8D49ED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EB4-93C3-004C-ADA4-FE3855A95F2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873C-2192-8348-97CE-F33D8D49ED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EB4-93C3-004C-ADA4-FE3855A95F2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873C-2192-8348-97CE-F33D8D49ED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EB4-93C3-004C-ADA4-FE3855A95F2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873C-2192-8348-97CE-F33D8D49ED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EB4-93C3-004C-ADA4-FE3855A95F2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873C-2192-8348-97CE-F33D8D49ED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EB4-93C3-004C-ADA4-FE3855A95F2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873C-2192-8348-97CE-F33D8D49ED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EB4-93C3-004C-ADA4-FE3855A95F2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873C-2192-8348-97CE-F33D8D49ED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EB4-93C3-004C-ADA4-FE3855A95F2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873C-2192-8348-97CE-F33D8D49ED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EB4-93C3-004C-ADA4-FE3855A95F2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873C-2192-8348-97CE-F33D8D49ED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EB4-93C3-004C-ADA4-FE3855A95F2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873C-2192-8348-97CE-F33D8D49ED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1BEB4-93C3-004C-ADA4-FE3855A95F2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F873C-2192-8348-97CE-F33D8D49ED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The Metric System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864635">
            <a:off x="3144568" y="2349547"/>
            <a:ext cx="3257040" cy="3289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WHY DO WE USE THE METRIC SYSTEM?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Almost all other countries are using the metric system</a:t>
            </a:r>
            <a:endParaRPr lang="en-US" dirty="0" smtClean="0"/>
          </a:p>
          <a:p>
            <a:r>
              <a:rPr lang="en-US" dirty="0" smtClean="0"/>
              <a:t>Other </a:t>
            </a:r>
            <a:r>
              <a:rPr lang="en-US" dirty="0"/>
              <a:t>countries’ companies are refusing to buy products from the U.S. if not labeled in metric units</a:t>
            </a:r>
            <a:endParaRPr lang="en-US" dirty="0" smtClean="0"/>
          </a:p>
          <a:p>
            <a:r>
              <a:rPr lang="en-US" dirty="0" smtClean="0"/>
              <a:t>Scientists </a:t>
            </a:r>
            <a:r>
              <a:rPr lang="en-US" dirty="0"/>
              <a:t>need a universal way to communicate data (SI </a:t>
            </a:r>
            <a:r>
              <a:rPr lang="en-US" dirty="0" smtClean="0"/>
              <a:t>Units – Standard International Units)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APPROXIMATE CONVERSIONS BETWEEN METRIC &amp; US LENGTH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 meter is about the same length as a yard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meter is about three feet long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decimeter is about four inches long</a:t>
            </a:r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/>
              <a:t>inch is about </a:t>
            </a:r>
            <a:r>
              <a:rPr lang="en-US" dirty="0" smtClean="0"/>
              <a:t>2.5 centimeters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foot contains about 30 </a:t>
            </a:r>
            <a:r>
              <a:rPr lang="en-US" dirty="0" smtClean="0"/>
              <a:t>centimeters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WHAT DOES THE METRIC SYSTEM MEASURE?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 </a:t>
            </a:r>
            <a:r>
              <a:rPr lang="en-US" b="1" dirty="0" smtClean="0"/>
              <a:t>gram measures </a:t>
            </a:r>
            <a:r>
              <a:rPr lang="en-US" b="1" dirty="0"/>
              <a:t>mass or how much something weighs</a:t>
            </a:r>
            <a:endParaRPr lang="en-US" b="1" dirty="0" smtClean="0"/>
          </a:p>
          <a:p>
            <a:r>
              <a:rPr lang="en-US" dirty="0" smtClean="0"/>
              <a:t>The </a:t>
            </a:r>
            <a:r>
              <a:rPr lang="en-US" b="1" dirty="0" smtClean="0"/>
              <a:t>liter measures </a:t>
            </a:r>
            <a:r>
              <a:rPr lang="en-US" b="1" dirty="0"/>
              <a:t>volume which is used when measuring liquids</a:t>
            </a:r>
            <a:endParaRPr lang="en-US" b="1" dirty="0" smtClean="0"/>
          </a:p>
          <a:p>
            <a:r>
              <a:rPr lang="en-US" dirty="0" smtClean="0"/>
              <a:t>The </a:t>
            </a:r>
            <a:r>
              <a:rPr lang="en-US" b="1" dirty="0" smtClean="0"/>
              <a:t>meter measures </a:t>
            </a:r>
            <a:r>
              <a:rPr lang="en-US" b="1" dirty="0"/>
              <a:t>the length of an object or the distance from place to place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THE METRIC CONVERSION CHART (LADDER METHOD)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2018497"/>
            <a:ext cx="4343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 </a:t>
            </a:r>
            <a:r>
              <a:rPr lang="en-US" sz="2000" dirty="0"/>
              <a:t>convert to a smaller unit, move</a:t>
            </a:r>
          </a:p>
          <a:p>
            <a:r>
              <a:rPr lang="en-US" sz="2000" dirty="0"/>
              <a:t>decimal point to the right </a:t>
            </a:r>
            <a:r>
              <a:rPr lang="en-US" sz="2000" dirty="0" smtClean="0"/>
              <a:t>or multiply.</a:t>
            </a: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213122"/>
            <a:ext cx="434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 </a:t>
            </a:r>
            <a:r>
              <a:rPr lang="en-US" sz="2000" dirty="0"/>
              <a:t>convert to a larger unit, move</a:t>
            </a:r>
          </a:p>
          <a:p>
            <a:r>
              <a:rPr lang="en-US" sz="2000" dirty="0"/>
              <a:t>decimal point to the left or </a:t>
            </a:r>
            <a:r>
              <a:rPr lang="en-US" sz="2000" dirty="0" smtClean="0"/>
              <a:t>divide</a:t>
            </a:r>
          </a:p>
          <a:p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65760" y="2387828"/>
            <a:ext cx="1188720" cy="1188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Kilo</a:t>
            </a:r>
            <a:endParaRPr lang="en-US" sz="2400" dirty="0"/>
          </a:p>
          <a:p>
            <a:pPr algn="ctr"/>
            <a:r>
              <a:rPr lang="en-US" sz="2400" dirty="0"/>
              <a:t>1000</a:t>
            </a:r>
          </a:p>
          <a:p>
            <a:pPr algn="ctr"/>
            <a:r>
              <a:rPr lang="en-US" sz="2400" dirty="0"/>
              <a:t>units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54480" y="2664828"/>
            <a:ext cx="118872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Hecto</a:t>
            </a:r>
            <a:endParaRPr lang="en-US" sz="2400" dirty="0"/>
          </a:p>
          <a:p>
            <a:pPr algn="ctr"/>
            <a:r>
              <a:rPr lang="en-US" sz="2400" dirty="0"/>
              <a:t>100</a:t>
            </a:r>
          </a:p>
          <a:p>
            <a:pPr algn="ctr"/>
            <a:r>
              <a:rPr lang="en-US" sz="2400" dirty="0"/>
              <a:t>units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43200" y="2976384"/>
            <a:ext cx="118872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Deka</a:t>
            </a:r>
            <a:endParaRPr lang="en-US" sz="2400" dirty="0"/>
          </a:p>
          <a:p>
            <a:pPr algn="ctr"/>
            <a:r>
              <a:rPr lang="en-US" sz="2400" dirty="0"/>
              <a:t>10</a:t>
            </a:r>
          </a:p>
          <a:p>
            <a:pPr algn="ctr"/>
            <a:r>
              <a:rPr lang="en-US" sz="2400" dirty="0"/>
              <a:t>units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31920" y="3266224"/>
            <a:ext cx="1188720" cy="11978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BASIC </a:t>
            </a:r>
          </a:p>
          <a:p>
            <a:pPr algn="ctr"/>
            <a:r>
              <a:rPr lang="en-US" sz="2400" dirty="0" smtClean="0"/>
              <a:t>UNIT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120640" y="3576548"/>
            <a:ext cx="118872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Deci</a:t>
            </a:r>
            <a:endParaRPr lang="en-US" sz="2400" dirty="0"/>
          </a:p>
          <a:p>
            <a:pPr algn="ctr"/>
            <a:r>
              <a:rPr lang="en-US" sz="2400" dirty="0"/>
              <a:t>0.1</a:t>
            </a:r>
          </a:p>
          <a:p>
            <a:pPr algn="ctr"/>
            <a:r>
              <a:rPr lang="en-US" sz="2400" dirty="0"/>
              <a:t>units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9360" y="3865156"/>
            <a:ext cx="118872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Centi</a:t>
            </a:r>
            <a:endParaRPr lang="en-US" sz="2400" dirty="0"/>
          </a:p>
          <a:p>
            <a:pPr algn="ctr"/>
            <a:r>
              <a:rPr lang="en-US" sz="2400" dirty="0"/>
              <a:t>0.01</a:t>
            </a:r>
          </a:p>
          <a:p>
            <a:pPr algn="ctr"/>
            <a:r>
              <a:rPr lang="en-US" sz="2400" dirty="0"/>
              <a:t>units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98080" y="4176712"/>
            <a:ext cx="118872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Milli</a:t>
            </a:r>
            <a:endParaRPr lang="en-US" sz="2400" dirty="0"/>
          </a:p>
          <a:p>
            <a:pPr algn="ctr"/>
            <a:r>
              <a:rPr lang="en-US" sz="2400" dirty="0"/>
              <a:t>0.001</a:t>
            </a:r>
          </a:p>
          <a:p>
            <a:pPr algn="ctr"/>
            <a:r>
              <a:rPr lang="en-US" sz="2400" dirty="0"/>
              <a:t>units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029200" y="2976384"/>
            <a:ext cx="3048000" cy="1588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838200" y="6172200"/>
            <a:ext cx="3093720" cy="1588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THE METRIC CONVERSION </a:t>
            </a:r>
            <a:r>
              <a:rPr lang="en-US" b="1" dirty="0" smtClean="0"/>
              <a:t>CHART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5760" y="2387828"/>
            <a:ext cx="1188720" cy="1188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Kilo</a:t>
            </a:r>
            <a:endParaRPr lang="en-US" sz="2400" dirty="0"/>
          </a:p>
          <a:p>
            <a:pPr algn="ctr"/>
            <a:r>
              <a:rPr lang="en-US" sz="2400" dirty="0"/>
              <a:t>1000</a:t>
            </a:r>
          </a:p>
          <a:p>
            <a:pPr algn="ctr"/>
            <a:r>
              <a:rPr lang="en-US" sz="2400" dirty="0"/>
              <a:t>units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54480" y="2664828"/>
            <a:ext cx="118872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Hecto</a:t>
            </a:r>
            <a:endParaRPr lang="en-US" sz="2400" dirty="0"/>
          </a:p>
          <a:p>
            <a:pPr algn="ctr"/>
            <a:r>
              <a:rPr lang="en-US" sz="2400" dirty="0"/>
              <a:t>100</a:t>
            </a:r>
          </a:p>
          <a:p>
            <a:pPr algn="ctr"/>
            <a:r>
              <a:rPr lang="en-US" sz="2400" dirty="0"/>
              <a:t>units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43200" y="2976384"/>
            <a:ext cx="118872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Deka</a:t>
            </a:r>
            <a:endParaRPr lang="en-US" sz="2400" dirty="0"/>
          </a:p>
          <a:p>
            <a:pPr algn="ctr"/>
            <a:r>
              <a:rPr lang="en-US" sz="2400" dirty="0"/>
              <a:t>10</a:t>
            </a:r>
          </a:p>
          <a:p>
            <a:pPr algn="ctr"/>
            <a:r>
              <a:rPr lang="en-US" sz="2400" dirty="0"/>
              <a:t>units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31920" y="3266224"/>
            <a:ext cx="1188720" cy="11978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BASIC </a:t>
            </a:r>
          </a:p>
          <a:p>
            <a:pPr algn="ctr"/>
            <a:r>
              <a:rPr lang="en-US" sz="2400" dirty="0" smtClean="0"/>
              <a:t>UNIT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120640" y="3576548"/>
            <a:ext cx="118872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Deci</a:t>
            </a:r>
            <a:endParaRPr lang="en-US" sz="2400" dirty="0"/>
          </a:p>
          <a:p>
            <a:pPr algn="ctr"/>
            <a:r>
              <a:rPr lang="en-US" sz="2400" dirty="0"/>
              <a:t>0.1</a:t>
            </a:r>
          </a:p>
          <a:p>
            <a:pPr algn="ctr"/>
            <a:r>
              <a:rPr lang="en-US" sz="2400" dirty="0"/>
              <a:t>units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9360" y="3865156"/>
            <a:ext cx="118872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Centi</a:t>
            </a:r>
            <a:endParaRPr lang="en-US" sz="2400" dirty="0"/>
          </a:p>
          <a:p>
            <a:pPr algn="ctr"/>
            <a:r>
              <a:rPr lang="en-US" sz="2400" dirty="0"/>
              <a:t>0.01</a:t>
            </a:r>
          </a:p>
          <a:p>
            <a:pPr algn="ctr"/>
            <a:r>
              <a:rPr lang="en-US" sz="2400" dirty="0"/>
              <a:t>units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98080" y="4176712"/>
            <a:ext cx="118872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Milli</a:t>
            </a:r>
            <a:endParaRPr lang="en-US" sz="2400" dirty="0"/>
          </a:p>
          <a:p>
            <a:pPr algn="ctr"/>
            <a:r>
              <a:rPr lang="en-US" sz="2400" dirty="0"/>
              <a:t>0.001</a:t>
            </a:r>
          </a:p>
          <a:p>
            <a:pPr algn="ctr"/>
            <a:r>
              <a:rPr lang="en-US" sz="2400" dirty="0"/>
              <a:t>units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8200" y="175260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King Henry Died By (Base - meter/liter/gram) Drinking Chocolate Milk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" y="3680490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554480" y="3992046"/>
            <a:ext cx="96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Henry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743200" y="4279422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Died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931920" y="459221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120640" y="4880818"/>
            <a:ext cx="97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Drinking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096000" y="5250150"/>
            <a:ext cx="1463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Chocolate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559040" y="55742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Milk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TRY THIS USING THE LADDER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pPr algn="ctr">
              <a:buNone/>
            </a:pPr>
            <a:r>
              <a:rPr lang="en-US" dirty="0"/>
              <a:t>1000 mg = ______ </a:t>
            </a:r>
            <a:r>
              <a:rPr lang="en-US" dirty="0" err="1" smtClean="0"/>
              <a:t>g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endParaRPr lang="en-US" dirty="0"/>
          </a:p>
          <a:p>
            <a:pPr marL="963613" indent="-963613">
              <a:buNone/>
            </a:pPr>
            <a:r>
              <a:rPr lang="en-US" dirty="0"/>
              <a:t>Step 1: Determine if you are going to go up or down the ladder.</a:t>
            </a:r>
          </a:p>
          <a:p>
            <a:pPr marL="1025525" indent="-1025525">
              <a:buNone/>
            </a:pPr>
            <a:r>
              <a:rPr lang="en-US" dirty="0"/>
              <a:t>Step 2: Determine how many steps there are from milligrams to</a:t>
            </a:r>
            <a:r>
              <a:rPr lang="en-US" dirty="0" smtClean="0"/>
              <a:t> grams</a:t>
            </a:r>
            <a:r>
              <a:rPr lang="en-US" dirty="0"/>
              <a:t>.</a:t>
            </a:r>
          </a:p>
          <a:p>
            <a:pPr marL="1147763" indent="-1147763">
              <a:buNone/>
            </a:pPr>
            <a:r>
              <a:rPr lang="en-US" dirty="0"/>
              <a:t>Step 3: Move the decimal point the amount of places that </a:t>
            </a:r>
            <a:r>
              <a:rPr lang="en-US" dirty="0" smtClean="0"/>
              <a:t>was determined </a:t>
            </a:r>
            <a:r>
              <a:rPr lang="en-US" dirty="0"/>
              <a:t>in steps 1 &amp; 2.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29810" y="1881838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1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TRY THIS USING THE LADDER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70576"/>
          </a:xfrm>
        </p:spPr>
        <p:txBody>
          <a:bodyPr/>
          <a:lstStyle/>
          <a:p>
            <a:endParaRPr lang="en-US" dirty="0"/>
          </a:p>
          <a:p>
            <a:pPr algn="ctr">
              <a:buNone/>
            </a:pPr>
            <a:r>
              <a:rPr lang="en-US" dirty="0"/>
              <a:t>1 L = __________ ml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37090" y="2096031"/>
            <a:ext cx="1828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1,000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274</Words>
  <Application>Microsoft Macintosh PowerPoint</Application>
  <PresentationFormat>On-screen Show (4:3)</PresentationFormat>
  <Paragraphs>86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Metric System</vt:lpstr>
      <vt:lpstr> WHY DO WE USE THE METRIC SYSTEM?</vt:lpstr>
      <vt:lpstr> APPROXIMATE CONVERSIONS BETWEEN METRIC &amp; US LENGTH UNITS</vt:lpstr>
      <vt:lpstr> WHAT DOES THE METRIC SYSTEM MEASURE?</vt:lpstr>
      <vt:lpstr> THE METRIC CONVERSION CHART (LADDER METHOD)</vt:lpstr>
      <vt:lpstr> THE METRIC CONVERSION CHART</vt:lpstr>
      <vt:lpstr> TRY THIS USING THE LADDER METHOD</vt:lpstr>
      <vt:lpstr> TRY THIS USING THE LADDER METHOD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Metric System</dc:title>
  <dc:creator>Denice Fogel</dc:creator>
  <cp:lastModifiedBy>St. Aloysius</cp:lastModifiedBy>
  <cp:revision>22</cp:revision>
  <dcterms:created xsi:type="dcterms:W3CDTF">2012-09-10T01:36:55Z</dcterms:created>
  <dcterms:modified xsi:type="dcterms:W3CDTF">2012-09-10T15:34:55Z</dcterms:modified>
</cp:coreProperties>
</file>